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06" autoAdjust="0"/>
    <p:restoredTop sz="94660"/>
  </p:normalViewPr>
  <p:slideViewPr>
    <p:cSldViewPr>
      <p:cViewPr varScale="1">
        <p:scale>
          <a:sx n="107" d="100"/>
          <a:sy n="107" d="100"/>
        </p:scale>
        <p:origin x="-1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EA12-90A1-4B9E-ABFC-DECACDA6CE5D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9A738C-D1C0-49B8-9571-89A8A24B6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EA12-90A1-4B9E-ABFC-DECACDA6CE5D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738C-D1C0-49B8-9571-89A8A24B6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EA12-90A1-4B9E-ABFC-DECACDA6CE5D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738C-D1C0-49B8-9571-89A8A24B6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3DEA12-90A1-4B9E-ABFC-DECACDA6CE5D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09A738C-D1C0-49B8-9571-89A8A24B6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EA12-90A1-4B9E-ABFC-DECACDA6CE5D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738C-D1C0-49B8-9571-89A8A24B6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EA12-90A1-4B9E-ABFC-DECACDA6CE5D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738C-D1C0-49B8-9571-89A8A24B6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738C-D1C0-49B8-9571-89A8A24B6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EA12-90A1-4B9E-ABFC-DECACDA6CE5D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EA12-90A1-4B9E-ABFC-DECACDA6CE5D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738C-D1C0-49B8-9571-89A8A24B6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EA12-90A1-4B9E-ABFC-DECACDA6CE5D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738C-D1C0-49B8-9571-89A8A24B6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3DEA12-90A1-4B9E-ABFC-DECACDA6CE5D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09A738C-D1C0-49B8-9571-89A8A24B6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EA12-90A1-4B9E-ABFC-DECACDA6CE5D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9A738C-D1C0-49B8-9571-89A8A24B6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3DEA12-90A1-4B9E-ABFC-DECACDA6CE5D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09A738C-D1C0-49B8-9571-89A8A24B6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286124"/>
            <a:ext cx="7336544" cy="28575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6432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Дайте повару продукты: Мясо птицы, сухофрукты ,рис , картофель…И тогда, ждёт вас вкусная еда.</a:t>
            </a:r>
            <a:endParaRPr lang="ru-RU" dirty="0"/>
          </a:p>
        </p:txBody>
      </p:sp>
      <p:pic>
        <p:nvPicPr>
          <p:cNvPr id="2050" name="Picture 2" descr="C:\Users\user1\Desktop\Новая папка\IMG_20250513_074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286124"/>
            <a:ext cx="6429420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20250515-WA0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428604"/>
            <a:ext cx="5143500" cy="60007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 Если про кашу не забудешь, здоровым будешь!»</a:t>
            </a:r>
            <a:endParaRPr lang="ru-RU" dirty="0"/>
          </a:p>
        </p:txBody>
      </p:sp>
      <p:pic>
        <p:nvPicPr>
          <p:cNvPr id="5" name="Содержимое 4" descr="IMG-20250515-WA001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2319" y="1524000"/>
            <a:ext cx="3429000" cy="4572000"/>
          </a:xfrm>
        </p:spPr>
      </p:pic>
      <p:pic>
        <p:nvPicPr>
          <p:cNvPr id="8" name="Содержимое 7" descr="IMG-20250515-WA001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3319" y="1524000"/>
            <a:ext cx="3429000" cy="4572000"/>
          </a:xfr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В кипящую воду всыпают подготовленную крупу и варят, периодически помешивая 20 минут.</a:t>
            </a:r>
            <a:br>
              <a:rPr lang="ru-RU" sz="1600" dirty="0" smtClean="0"/>
            </a:br>
            <a:r>
              <a:rPr lang="ru-RU" sz="1600" dirty="0" smtClean="0"/>
              <a:t>После этого добавляют горячее молоко, соль, сахар и продолжают варить до готовности.</a:t>
            </a:r>
            <a:endParaRPr lang="ru-RU" sz="1600" dirty="0"/>
          </a:p>
        </p:txBody>
      </p:sp>
      <p:pic>
        <p:nvPicPr>
          <p:cNvPr id="5" name="Содержимое 4" descr="IMG-20250515-WA003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2319" y="1524000"/>
            <a:ext cx="3429000" cy="4572000"/>
          </a:xfrm>
        </p:spPr>
      </p:pic>
      <p:pic>
        <p:nvPicPr>
          <p:cNvPr id="6" name="Содержимое 5" descr="IMG-20250515-WA002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3319" y="1524000"/>
            <a:ext cx="3429000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-20250515-WA003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38275" y="457200"/>
            <a:ext cx="4286250" cy="5715000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IMG-20250515-WA0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357166"/>
            <a:ext cx="2428925" cy="2286016"/>
          </a:xfrm>
          <a:prstGeom prst="rect">
            <a:avLst/>
          </a:prstGeom>
        </p:spPr>
      </p:pic>
      <p:pic>
        <p:nvPicPr>
          <p:cNvPr id="8" name="Рисунок 7" descr="IMG-20250515-WA0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928934"/>
            <a:ext cx="2428892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Зёрна крупы набухшие, полностью разваренные, каша заправлена сливочным маслом.</a:t>
            </a:r>
            <a:endParaRPr lang="ru-RU" sz="2400" dirty="0"/>
          </a:p>
        </p:txBody>
      </p:sp>
      <p:pic>
        <p:nvPicPr>
          <p:cNvPr id="5" name="Содержимое 4" descr="IMG-20250515-WA00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2319" y="1524000"/>
            <a:ext cx="3429000" cy="4572000"/>
          </a:xfrm>
        </p:spPr>
      </p:pic>
      <p:pic>
        <p:nvPicPr>
          <p:cNvPr id="8" name="Содержимое 7" descr="IMG-20250515-WA002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3319" y="1524000"/>
            <a:ext cx="3429000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-20250515-WA00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3394472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Какао- ароматный напиток из бобов какао, чашка какао в день продлевает жизнь и бережёт здоровье.</a:t>
            </a:r>
            <a:endParaRPr lang="ru-RU" sz="2000" dirty="0"/>
          </a:p>
        </p:txBody>
      </p:sp>
      <p:pic>
        <p:nvPicPr>
          <p:cNvPr id="7" name="Рисунок 6" descr="IMG-20250515-WA00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00174"/>
            <a:ext cx="4286262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Какао- это напиток детства почти каждого </a:t>
            </a:r>
            <a:r>
              <a:rPr lang="ru-RU" sz="2000" dirty="0" smtClean="0"/>
              <a:t>человека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9" name="Содержимое 8" descr="IMG-20250515-WA002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2319" y="1524000"/>
            <a:ext cx="3429000" cy="4572000"/>
          </a:xfrm>
        </p:spPr>
      </p:pic>
      <p:pic>
        <p:nvPicPr>
          <p:cNvPr id="14" name="Содержимое 13" descr="IMG-20250515-WA001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3319" y="1524000"/>
            <a:ext cx="3429000" cy="457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-20250515-WA00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071678"/>
            <a:ext cx="3394472" cy="4525963"/>
          </a:xfrm>
        </p:spPr>
      </p:pic>
      <p:pic>
        <p:nvPicPr>
          <p:cNvPr id="6" name="Содержимое 5" descr="IMG-20250515-WA002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3319" y="1524000"/>
            <a:ext cx="3429000" cy="4572000"/>
          </a:xfrm>
        </p:spPr>
      </p:pic>
      <p:pic>
        <p:nvPicPr>
          <p:cNvPr id="7" name="Рисунок 6" descr="IMG-20250515-WA00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0"/>
            <a:ext cx="4857784" cy="21431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50515-WA0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285728"/>
            <a:ext cx="5143500" cy="614366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62</TotalTime>
  <Words>80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Дайте повару продукты: Мясо птицы, сухофрукты ,рис , картофель…И тогда, ждёт вас вкусная еда.</vt:lpstr>
      <vt:lpstr>« Если про кашу не забудешь, здоровым будешь!»</vt:lpstr>
      <vt:lpstr>В кипящую воду всыпают подготовленную крупу и варят, периодически помешивая 20 минут. После этого добавляют горячее молоко, соль, сахар и продолжают варить до готовности.</vt:lpstr>
      <vt:lpstr>Слайд 4</vt:lpstr>
      <vt:lpstr>Зёрна крупы набухшие, полностью разваренные, каша заправлена сливочным маслом.</vt:lpstr>
      <vt:lpstr>Какао- ароматный напиток из бобов какао, чашка какао в день продлевает жизнь и бережёт здоровье.</vt:lpstr>
      <vt:lpstr>Какао- это напиток детства почти каждого человека.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Дайте повару продукты: Мясо птицы, сухофрукты ,рис , картофель…И тогда, ждёт вас вкусная еда.</dc:title>
  <dc:creator>user1</dc:creator>
  <cp:lastModifiedBy>user1</cp:lastModifiedBy>
  <cp:revision>9</cp:revision>
  <dcterms:created xsi:type="dcterms:W3CDTF">2025-05-15T04:51:27Z</dcterms:created>
  <dcterms:modified xsi:type="dcterms:W3CDTF">2025-05-15T06:39:23Z</dcterms:modified>
</cp:coreProperties>
</file>